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7"/>
  </p:notesMasterIdLst>
  <p:handoutMasterIdLst>
    <p:handoutMasterId r:id="rId8"/>
  </p:handoutMasterIdLst>
  <p:sldIdLst>
    <p:sldId id="305" r:id="rId5"/>
    <p:sldId id="311" r:id="rId6"/>
  </p:sldIdLst>
  <p:sldSz cx="12192000" cy="6858000"/>
  <p:notesSz cx="6858000" cy="9144000"/>
  <p:defaultTextStyle>
    <a:defPPr rtl="0"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19" autoAdjust="0"/>
  </p:normalViewPr>
  <p:slideViewPr>
    <p:cSldViewPr snapToGrid="0">
      <p:cViewPr varScale="1">
        <p:scale>
          <a:sx n="80" d="100"/>
          <a:sy n="80" d="100"/>
        </p:scale>
        <p:origin x="78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7" Type="http://schemas.openxmlformats.org/officeDocument/2006/relationships/notesMaster" Target="notesMasters/notesMaster1.xml"/><Relationship Id="rId12" Type="http://schemas.openxmlformats.org/officeDocument/2006/relationships/tableStyles" Target="tableStyle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theme" Target="theme/theme1.xml"/><Relationship Id="rId5" Type="http://schemas.openxmlformats.org/officeDocument/2006/relationships/slide" Target="slides/slide1.xml"/><Relationship Id="rId10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09A430-D0EC-4FEA-941F-A95E0E9FCA83}" type="datetime1">
              <a:rPr lang="ru-RU" smtClean="0"/>
              <a:t>14.03.2022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196D54-5E61-4F3C-B066-8470BD40BA8A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5423690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noProof="0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628347-45D4-48B2-A8A0-75527CA2762F}" type="datetime1">
              <a:rPr lang="ru-RU" smtClean="0"/>
              <a:pPr/>
              <a:t>14.03.2022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noProof="0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  <a:p>
            <a:pPr lvl="1"/>
            <a:r>
              <a:rPr lang="ru-RU" noProof="0" dirty="0"/>
              <a:t>Второй уровень</a:t>
            </a:r>
          </a:p>
          <a:p>
            <a:pPr lvl="2"/>
            <a:r>
              <a:rPr lang="ru-RU" noProof="0" dirty="0"/>
              <a:t>Третий уровень</a:t>
            </a:r>
          </a:p>
          <a:p>
            <a:pPr lvl="3"/>
            <a:r>
              <a:rPr lang="ru-RU" noProof="0" dirty="0"/>
              <a:t>Четвертый уровень</a:t>
            </a:r>
          </a:p>
          <a:p>
            <a:pPr lvl="4"/>
            <a:r>
              <a:rPr lang="ru-RU" noProof="0" dirty="0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noProof="0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62173A-46C7-4F17-8E95-C73D22B349DE}" type="slidenum">
              <a:rPr lang="ru-RU" noProof="0" smtClean="0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1595198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62173A-46C7-4F17-8E95-C73D22B349DE}" type="slidenum">
              <a:rPr lang="ru-RU" smtClean="0"/>
              <a:t>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143870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62173A-46C7-4F17-8E95-C73D22B349DE}" type="slidenum">
              <a:rPr lang="ru-RU" smtClean="0"/>
              <a:t>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620878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rtlCol="0" anchor="b">
            <a:normAutofit/>
          </a:bodyPr>
          <a:lstStyle>
            <a:lvl1pPr algn="ctr">
              <a:defRPr sz="5400"/>
            </a:lvl1pPr>
          </a:lstStyle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3" name="Подзаголовок 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rtlCol="0"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ru-RU" noProof="0"/>
              <a:t>Образец подзаголовка</a:t>
            </a:r>
            <a:endParaRPr lang="ru-RU" noProof="0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2B74446-0D82-443C-8AFD-682D44A183A3}" type="datetime1">
              <a:rPr lang="ru-RU" noProof="0" smtClean="0"/>
              <a:t>14.03.2022</a:t>
            </a:fld>
            <a:endParaRPr lang="ru-RU" noProof="0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 dirty="0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ru-RU" noProof="0" smtClean="0"/>
              <a:pPr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15082800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ый 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Рисунок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rtlCol="0" anchor="b">
            <a:normAutofit/>
          </a:bodyPr>
          <a:lstStyle>
            <a:lvl1pPr algn="ctr">
              <a:defRPr sz="2800"/>
            </a:lvl1pPr>
          </a:lstStyle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3" name="Рисунок 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rtlCol="0"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C5AE0A6-AE2B-4C49-BA75-7BA2ACB2C23C}" type="datetime1">
              <a:rPr lang="ru-RU" noProof="0" smtClean="0"/>
              <a:t>14.03.2022</a:t>
            </a:fld>
            <a:endParaRPr lang="ru-RU" noProof="0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 dirty="0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ru-RU" noProof="0" smtClean="0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3473921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rtlCol="0" anchor="ctr">
            <a:normAutofit/>
          </a:bodyPr>
          <a:lstStyle>
            <a:lvl1pPr>
              <a:defRPr sz="4000"/>
            </a:lvl1pPr>
          </a:lstStyle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rtlCol="0"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6743386-0315-479D-81C8-27C4FD29D612}" type="datetime1">
              <a:rPr lang="ru-RU" noProof="0" smtClean="0"/>
              <a:t>14.03.2022</a:t>
            </a:fld>
            <a:endParaRPr lang="ru-RU" noProof="0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 dirty="0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ru-RU" noProof="0" smtClean="0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10772432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12" name="Текст 3"/>
          <p:cNvSpPr>
            <a:spLocks noGrp="1"/>
          </p:cNvSpPr>
          <p:nvPr>
            <p:ph type="body" sz="half" idx="13" hasCustomPrompt="1"/>
          </p:nvPr>
        </p:nvSpPr>
        <p:spPr>
          <a:xfrm>
            <a:off x="1720644" y="3610032"/>
            <a:ext cx="8752299" cy="532749"/>
          </a:xfrm>
        </p:spPr>
        <p:txBody>
          <a:bodyPr rtlCol="0" anchor="t">
            <a:normAutofit/>
          </a:bodyPr>
          <a:lstStyle>
            <a:lvl1pPr marL="0" indent="0" algn="r" rtl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B948604-788F-4850-84AF-6269D4B17CC1}" type="datetime1">
              <a:rPr lang="ru-RU" noProof="0" smtClean="0"/>
              <a:t>14.03.2022</a:t>
            </a:fld>
            <a:endParaRPr lang="ru-RU" noProof="0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 dirty="0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ru-RU" noProof="0" smtClean="0"/>
              <a:t>‹#›</a:t>
            </a:fld>
            <a:endParaRPr lang="ru-RU" noProof="0" dirty="0"/>
          </a:p>
        </p:txBody>
      </p:sp>
      <p:sp>
        <p:nvSpPr>
          <p:cNvPr id="11" name="Надпись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rtl="0"/>
            <a:r>
              <a:rPr lang="ru-RU" sz="8000" noProof="0" dirty="0"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«</a:t>
            </a:r>
          </a:p>
        </p:txBody>
      </p:sp>
      <p:sp>
        <p:nvSpPr>
          <p:cNvPr id="13" name="Надпись 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ru-RU" sz="8000" noProof="0" dirty="0"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»</a:t>
            </a:r>
          </a:p>
        </p:txBody>
      </p:sp>
    </p:spTree>
    <p:extLst>
      <p:ext uri="{BB962C8B-B14F-4D97-AF65-F5344CB8AC3E}">
        <p14:creationId xmlns:p14="http://schemas.microsoft.com/office/powerpoint/2010/main" val="23828532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с имене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rtlCol="0"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158A2DE-79AC-4075-B206-4194C04F91F9}" type="datetime1">
              <a:rPr lang="ru-RU" noProof="0" smtClean="0"/>
              <a:t>14.03.2022</a:t>
            </a:fld>
            <a:endParaRPr lang="ru-RU" noProof="0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 dirty="0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ru-RU" noProof="0" smtClean="0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14972524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столбц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Заголовок 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 rtlCol="0"/>
          <a:lstStyle/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7" name="Текст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8" name="Текст 3"/>
          <p:cNvSpPr>
            <a:spLocks noGrp="1"/>
          </p:cNvSpPr>
          <p:nvPr>
            <p:ph type="body" sz="half" idx="15" hasCustomPrompt="1"/>
          </p:nvPr>
        </p:nvSpPr>
        <p:spPr>
          <a:xfrm>
            <a:off x="913795" y="2768112"/>
            <a:ext cx="3300984" cy="3023088"/>
          </a:xfrm>
        </p:spPr>
        <p:txBody>
          <a:bodyPr rtlCol="0" anchor="t">
            <a:normAutofit/>
          </a:bodyPr>
          <a:lstStyle>
            <a:lvl1pPr marL="0" marR="0" indent="0" algn="ctr" defTabSz="4572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tabLst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</p:txBody>
      </p:sp>
      <p:sp>
        <p:nvSpPr>
          <p:cNvPr id="9" name="Текст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10" name="Текст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11" name="Текст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12" name="Текст 3"/>
          <p:cNvSpPr>
            <a:spLocks noGrp="1"/>
          </p:cNvSpPr>
          <p:nvPr>
            <p:ph type="body" sz="half" idx="17" hasCustomPrompt="1"/>
          </p:nvPr>
        </p:nvSpPr>
        <p:spPr>
          <a:xfrm>
            <a:off x="7966572" y="2768110"/>
            <a:ext cx="3300984" cy="3023089"/>
          </a:xfrm>
        </p:spPr>
        <p:txBody>
          <a:bodyPr rtlCol="0" anchor="t">
            <a:normAutofit/>
          </a:bodyPr>
          <a:lstStyle>
            <a:lvl1pPr marL="0" indent="0" algn="ctr" rtl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68B2A61-D19A-47FE-AAEB-5AC16A888E17}" type="datetime1">
              <a:rPr lang="ru-RU" noProof="0" smtClean="0"/>
              <a:t>14.03.2022</a:t>
            </a:fld>
            <a:endParaRPr lang="ru-RU" noProof="0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 dirty="0"/>
          </a:p>
        </p:txBody>
      </p:sp>
      <p:sp>
        <p:nvSpPr>
          <p:cNvPr id="5" name="Номер слайда 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ru-RU" noProof="0" smtClean="0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25921410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Рисунок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Рисунок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Заголовок 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 rtlCol="0"/>
          <a:lstStyle/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19" name="Текст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20" name="Рисунок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21" name="Текст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22" name="Текст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23" name="Рисунок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24" name="Текст 3"/>
          <p:cNvSpPr>
            <a:spLocks noGrp="1"/>
          </p:cNvSpPr>
          <p:nvPr>
            <p:ph type="body" sz="half" idx="19" hasCustomPrompt="1"/>
          </p:nvPr>
        </p:nvSpPr>
        <p:spPr>
          <a:xfrm>
            <a:off x="4441435" y="4572442"/>
            <a:ext cx="3300984" cy="1218758"/>
          </a:xfrm>
        </p:spPr>
        <p:txBody>
          <a:bodyPr rtlCol="0" anchor="t">
            <a:normAutofit/>
          </a:bodyPr>
          <a:lstStyle>
            <a:lvl1pPr marL="0" indent="0" algn="ctr" rtl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</p:txBody>
      </p:sp>
      <p:sp>
        <p:nvSpPr>
          <p:cNvPr id="25" name="Текст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26" name="Рисунок 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27" name="Текст 3"/>
          <p:cNvSpPr>
            <a:spLocks noGrp="1"/>
          </p:cNvSpPr>
          <p:nvPr>
            <p:ph type="body" sz="half" idx="20" hasCustomPrompt="1"/>
          </p:nvPr>
        </p:nvSpPr>
        <p:spPr>
          <a:xfrm>
            <a:off x="7966572" y="4572442"/>
            <a:ext cx="3300984" cy="1218758"/>
          </a:xfrm>
        </p:spPr>
        <p:txBody>
          <a:bodyPr rtlCol="0" anchor="t">
            <a:normAutofit/>
          </a:bodyPr>
          <a:lstStyle>
            <a:lvl1pPr marL="0" indent="0" algn="ctr" rtl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2D79550-AFE4-4EC7-8B44-270A37C97770}" type="datetime1">
              <a:rPr lang="ru-RU" noProof="0" smtClean="0"/>
              <a:t>14.03.2022</a:t>
            </a:fld>
            <a:endParaRPr lang="ru-RU" noProof="0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 dirty="0"/>
          </a:p>
        </p:txBody>
      </p:sp>
      <p:sp>
        <p:nvSpPr>
          <p:cNvPr id="5" name="Номер слайда 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ru-RU" noProof="0" smtClean="0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4039391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 anchor="t"/>
          <a:lstStyle/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  <a:endParaRPr lang="ru-RU" noProof="0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DE621F0-CFA1-4455-A12D-47E9D56C2EC0}" type="datetime1">
              <a:rPr lang="ru-RU" noProof="0" smtClean="0"/>
              <a:t>14.03.2022</a:t>
            </a:fld>
            <a:endParaRPr lang="ru-RU" noProof="0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 dirty="0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ru-RU" noProof="0" smtClean="0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2394918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 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 rtlCol="0"/>
          <a:lstStyle>
            <a:lvl1pPr algn="l">
              <a:defRPr/>
            </a:lvl1pPr>
          </a:lstStyle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rtlCol="0" anchor="t"/>
          <a:lstStyle/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  <a:endParaRPr lang="ru-RU" noProof="0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1CCCB15-F025-41E8-86E1-A55476DEC666}" type="datetime1">
              <a:rPr lang="ru-RU" noProof="0" smtClean="0"/>
              <a:t>14.03.2022</a:t>
            </a:fld>
            <a:endParaRPr lang="ru-RU" noProof="0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 dirty="0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ru-RU" noProof="0" smtClean="0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39473702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  <a:endParaRPr lang="ru-RU" noProof="0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0BF135E-3AD9-41EC-92CC-A474A06DAF83}" type="datetime1">
              <a:rPr lang="ru-RU" noProof="0" smtClean="0"/>
              <a:t>14.03.2022</a:t>
            </a:fld>
            <a:endParaRPr lang="ru-RU" noProof="0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 dirty="0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ru-RU" noProof="0" smtClean="0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21655166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rtlCol="0" anchor="b"/>
          <a:lstStyle>
            <a:lvl1pPr algn="ctr">
              <a:defRPr sz="4000" b="0" cap="none"/>
            </a:lvl1pPr>
          </a:lstStyle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rtlCol="0"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F64158B-603E-46FF-BA72-F578C98839A9}" type="datetime1">
              <a:rPr lang="ru-RU" noProof="0" smtClean="0"/>
              <a:t>14.03.2022</a:t>
            </a:fld>
            <a:endParaRPr lang="ru-RU" noProof="0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 dirty="0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ru-RU" noProof="0" smtClean="0"/>
              <a:pPr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12661209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 rtlCol="0"/>
          <a:lstStyle/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rtlCol="0" anchor="t">
            <a:normAutofit/>
          </a:bodyPr>
          <a:lstStyle/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  <a:endParaRPr lang="ru-RU" noProof="0" dirty="0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rtlCol="0" anchor="t">
            <a:normAutofit/>
          </a:bodyPr>
          <a:lstStyle/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  <a:endParaRPr lang="ru-RU" noProof="0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F547C1B-E834-4502-ACBB-3DA5515A85BC}" type="datetime1">
              <a:rPr lang="ru-RU" noProof="0" smtClean="0"/>
              <a:t>14.03.2022</a:t>
            </a:fld>
            <a:endParaRPr lang="ru-RU" noProof="0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 dirty="0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ru-RU" noProof="0" smtClean="0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16036059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Рисунок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Рисунок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rtlCol="0"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  <a:endParaRPr lang="ru-RU" noProof="0" dirty="0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rtlCol="0"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  <a:endParaRPr lang="ru-RU" noProof="0" dirty="0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C7DE2C4-767E-4DFC-AD38-567F6E616C71}" type="datetime1">
              <a:rPr lang="ru-RU" noProof="0" smtClean="0"/>
              <a:t>14.03.2022</a:t>
            </a:fld>
            <a:endParaRPr lang="ru-RU" noProof="0" dirty="0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 dirty="0"/>
          </a:p>
        </p:txBody>
      </p:sp>
      <p:sp>
        <p:nvSpPr>
          <p:cNvPr id="9" name="Номер слайда 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ru-RU" noProof="0" smtClean="0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17492994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77840EC-898F-4F78-8071-F09B72C77939}" type="datetime1">
              <a:rPr lang="ru-RU" noProof="0" smtClean="0"/>
              <a:t>14.03.2022</a:t>
            </a:fld>
            <a:endParaRPr lang="ru-RU" noProof="0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 dirty="0"/>
          </a:p>
        </p:txBody>
      </p:sp>
      <p:sp>
        <p:nvSpPr>
          <p:cNvPr id="5" name="Номер слайда 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ru-RU" noProof="0" smtClean="0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11297294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7FB1123-4ED8-486C-9D8E-3BC681804A1E}" type="datetime1">
              <a:rPr lang="ru-RU" noProof="0" smtClean="0"/>
              <a:t>14.03.2022</a:t>
            </a:fld>
            <a:endParaRPr lang="ru-RU" noProof="0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 dirty="0"/>
          </a:p>
        </p:txBody>
      </p:sp>
      <p:sp>
        <p:nvSpPr>
          <p:cNvPr id="4" name="Номер слайда 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ru-RU" noProof="0" smtClean="0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26014893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rtlCol="0" anchor="b">
            <a:normAutofit/>
          </a:bodyPr>
          <a:lstStyle>
            <a:lvl1pPr algn="ctr">
              <a:defRPr sz="2800" b="0"/>
            </a:lvl1pPr>
          </a:lstStyle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 rtlCol="0">
            <a:normAutofit/>
          </a:bodyPr>
          <a:lstStyle/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  <a:endParaRPr lang="ru-RU" noProof="0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EA6EEBA-16E0-4D3B-9D2A-D399868517F1}" type="datetime1">
              <a:rPr lang="ru-RU" noProof="0" smtClean="0"/>
              <a:t>14.03.2022</a:t>
            </a:fld>
            <a:endParaRPr lang="ru-RU" noProof="0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 dirty="0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ru-RU" noProof="0" smtClean="0"/>
              <a:pPr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17691142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Рисунок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rtlCol="0" anchor="b">
            <a:noAutofit/>
          </a:bodyPr>
          <a:lstStyle>
            <a:lvl1pPr algn="ctr">
              <a:defRPr sz="3200" b="0"/>
            </a:lvl1pPr>
          </a:lstStyle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3" name="Рисунок 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5B7625C-BDC8-46C7-BABF-CDDBAD37B4A6}" type="datetime1">
              <a:rPr lang="ru-RU" noProof="0" smtClean="0"/>
              <a:t>14.03.2022</a:t>
            </a:fld>
            <a:endParaRPr lang="ru-RU" noProof="0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algn="l" rtl="0"/>
            <a:endParaRPr lang="ru-RU" noProof="0" dirty="0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ru-RU" noProof="0" smtClean="0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15423054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ru-RU" noProof="0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 dirty="0"/>
              <a:t>Второй уровень</a:t>
            </a:r>
          </a:p>
          <a:p>
            <a:pPr lvl="2" rtl="0"/>
            <a:r>
              <a:rPr lang="ru-RU" noProof="0" dirty="0"/>
              <a:t>Третий уровень</a:t>
            </a:r>
          </a:p>
          <a:p>
            <a:pPr lvl="3" rtl="0"/>
            <a:r>
              <a:rPr lang="ru-RU" noProof="0" dirty="0"/>
              <a:t>Четвертый уровень</a:t>
            </a:r>
          </a:p>
          <a:p>
            <a:pPr lvl="4" rtl="0"/>
            <a:r>
              <a:rPr lang="ru-RU" noProof="0" dirty="0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  <a:latin typeface="Times New Roman" panose="02020603050405020304" pitchFamily="18" charset="0"/>
              </a:defRPr>
            </a:lvl1pPr>
          </a:lstStyle>
          <a:p>
            <a:fld id="{450BE322-48D2-4A41-98CB-AF35E212B261}" type="datetime1">
              <a:rPr lang="ru-RU" noProof="0" smtClean="0"/>
              <a:t>14.03.2022</a:t>
            </a:fld>
            <a:endParaRPr lang="ru-RU" noProof="0" dirty="0"/>
          </a:p>
        </p:txBody>
      </p:sp>
      <p:sp>
        <p:nvSpPr>
          <p:cNvPr id="5" name="Нижний колонтитул 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  <a:latin typeface="Times New Roman" panose="02020603050405020304" pitchFamily="18" charset="0"/>
              </a:defRPr>
            </a:lvl1pPr>
          </a:lstStyle>
          <a:p>
            <a:endParaRPr lang="ru-RU" noProof="0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  <a:latin typeface="Times New Roman" panose="02020603050405020304" pitchFamily="18" charset="0"/>
              </a:defRPr>
            </a:lvl1pPr>
          </a:lstStyle>
          <a:p>
            <a:fld id="{3A98EE3D-8CD1-4C3F-BD1C-C98C9596463C}" type="slidenum">
              <a:rPr lang="ru-RU" noProof="0" smtClean="0"/>
              <a:pPr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336207152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Times New Roman" panose="02020603050405020304" pitchFamily="18" charset="0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Times New Roman" panose="02020603050405020304" pitchFamily="18" charset="0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Times New Roman" panose="02020603050405020304" pitchFamily="18" charset="0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Times New Roman" panose="02020603050405020304" pitchFamily="18" charset="0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Times New Roman" panose="02020603050405020304" pitchFamily="18" charset="0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Times New Roman" panose="02020603050405020304" pitchFamily="18" charset="0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6.jpeg"/><Relationship Id="rId4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4" Type="http://schemas.openxmlformats.org/officeDocument/2006/relationships/image" Target="../media/image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A05AC74-6838-4CD9-B157-B3BB3E2F54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 useBgFill="1">
        <p:nvSpPr>
          <p:cNvPr id="83" name="Полилиния 5">
            <a:extLst>
              <a:ext uri="{FF2B5EF4-FFF2-40B4-BE49-F238E27FC236}">
                <a16:creationId xmlns:a16="http://schemas.microsoft.com/office/drawing/2014/main" id="{608EAA06-5488-416B-B2B2-E552130110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199829" y="1101852"/>
            <a:ext cx="4254640" cy="4654297"/>
          </a:xfrm>
          <a:prstGeom prst="round2SameRect">
            <a:avLst>
              <a:gd name="adj1" fmla="val 5146"/>
              <a:gd name="adj2" fmla="val 400"/>
            </a:avLst>
          </a:pr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="" xmlns:a14="http://schemas.microsoft.com/office/drawing/2010/main" xmlns:a16="http://schemas.microsoft.com/office/drawing/2014/main" xmlns:p14="http://schemas.microsoft.com/office/powerpoint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4711" y="1623412"/>
            <a:ext cx="4000748" cy="2287229"/>
          </a:xfrm>
        </p:spPr>
        <p:txBody>
          <a:bodyPr rtlCol="0">
            <a:normAutofit/>
          </a:bodyPr>
          <a:lstStyle/>
          <a:p>
            <a:pPr algn="l"/>
            <a:r>
              <a:rPr lang="en-US" sz="6600" dirty="0"/>
              <a:t>Ansible</a:t>
            </a:r>
            <a:endParaRPr lang="ru-RU" sz="6600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4710" y="4009771"/>
            <a:ext cx="4000748" cy="1244361"/>
          </a:xfrm>
        </p:spPr>
        <p:txBody>
          <a:bodyPr rtlCol="0">
            <a:normAutofit/>
          </a:bodyPr>
          <a:lstStyle/>
          <a:p>
            <a:pPr algn="l" rtl="0"/>
            <a:r>
              <a:rPr lang="ru-RU" sz="1800" dirty="0">
                <a:solidFill>
                  <a:srgbClr val="FC05CB"/>
                </a:solidFill>
              </a:rPr>
              <a:t>Доклад подготовил: </a:t>
            </a:r>
            <a:r>
              <a:rPr lang="ru-RU" sz="1800" dirty="0" err="1">
                <a:solidFill>
                  <a:srgbClr val="FC05CB"/>
                </a:solidFill>
              </a:rPr>
              <a:t>Забаровский</a:t>
            </a:r>
            <a:r>
              <a:rPr lang="ru-RU" sz="1800" dirty="0">
                <a:solidFill>
                  <a:srgbClr val="FC05CB"/>
                </a:solidFill>
              </a:rPr>
              <a:t> Р.В.</a:t>
            </a:r>
          </a:p>
        </p:txBody>
      </p:sp>
    </p:spTree>
    <p:extLst>
      <p:ext uri="{BB962C8B-B14F-4D97-AF65-F5344CB8AC3E}">
        <p14:creationId xmlns:p14="http://schemas.microsoft.com/office/powerpoint/2010/main" val="19465765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63C606D-E560-4820-9C3E-3B881D30A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 rtlCol="0">
            <a:normAutofit/>
          </a:bodyPr>
          <a:lstStyle/>
          <a:p>
            <a:r>
              <a:rPr lang="ru-RU" dirty="0"/>
              <a:t>Ключевые особенности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2A67156-D388-447B-984E-2BCF550632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ru-RU" b="1" i="0" dirty="0" err="1">
                <a:solidFill>
                  <a:srgbClr val="EEF2F1"/>
                </a:solidFill>
                <a:effectLst/>
                <a:latin typeface="Inter"/>
              </a:rPr>
              <a:t>Безагентное</a:t>
            </a:r>
            <a:r>
              <a:rPr lang="ru-RU" b="0" i="0" dirty="0">
                <a:solidFill>
                  <a:srgbClr val="EEF2F1"/>
                </a:solidFill>
                <a:effectLst/>
                <a:latin typeface="Inter"/>
              </a:rPr>
              <a:t>. В клиенте не установлено программное обеспечение или агент, который общается с сервером.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1" i="0" dirty="0">
                <a:solidFill>
                  <a:srgbClr val="EEF2F1"/>
                </a:solidFill>
                <a:effectLst/>
                <a:latin typeface="Inter"/>
              </a:rPr>
              <a:t>Идемпотентное</a:t>
            </a:r>
            <a:r>
              <a:rPr lang="ru-RU" b="0" i="0" dirty="0">
                <a:solidFill>
                  <a:srgbClr val="EEF2F1"/>
                </a:solidFill>
                <a:effectLst/>
                <a:latin typeface="Inter"/>
              </a:rPr>
              <a:t>. Независимо от того, сколько раз вы вызываете операцию, результат будет одинаковым.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1" i="0" dirty="0">
                <a:solidFill>
                  <a:srgbClr val="EEF2F1"/>
                </a:solidFill>
                <a:effectLst/>
                <a:latin typeface="Inter"/>
              </a:rPr>
              <a:t>Простое и расширяемое</a:t>
            </a:r>
            <a:r>
              <a:rPr lang="ru-RU" b="0" i="0" dirty="0">
                <a:solidFill>
                  <a:srgbClr val="EEF2F1"/>
                </a:solidFill>
                <a:effectLst/>
                <a:latin typeface="Inter"/>
              </a:rPr>
              <a:t>. Программа </a:t>
            </a:r>
            <a:r>
              <a:rPr lang="ru-RU" b="0" i="0" dirty="0" err="1">
                <a:solidFill>
                  <a:srgbClr val="EEF2F1"/>
                </a:solidFill>
                <a:effectLst/>
                <a:latin typeface="Inter"/>
              </a:rPr>
              <a:t>Ansible</a:t>
            </a:r>
            <a:r>
              <a:rPr lang="ru-RU" b="0" i="0" dirty="0">
                <a:solidFill>
                  <a:srgbClr val="EEF2F1"/>
                </a:solidFill>
                <a:effectLst/>
                <a:latin typeface="Inter"/>
              </a:rPr>
              <a:t> </a:t>
            </a:r>
            <a:r>
              <a:rPr lang="ru-RU" b="0" i="0" dirty="0" err="1">
                <a:solidFill>
                  <a:srgbClr val="EEF2F1"/>
                </a:solidFill>
                <a:effectLst/>
                <a:latin typeface="Inter"/>
              </a:rPr>
              <a:t>написанa</a:t>
            </a:r>
            <a:r>
              <a:rPr lang="ru-RU" b="0" i="0" dirty="0">
                <a:solidFill>
                  <a:srgbClr val="EEF2F1"/>
                </a:solidFill>
                <a:effectLst/>
                <a:latin typeface="Inter"/>
              </a:rPr>
              <a:t> на Python и использует YAML для написания команд. Оба языка считаются относительно простыми в изучении.</a:t>
            </a:r>
          </a:p>
        </p:txBody>
      </p:sp>
    </p:spTree>
    <p:extLst>
      <p:ext uri="{BB962C8B-B14F-4D97-AF65-F5344CB8AC3E}">
        <p14:creationId xmlns:p14="http://schemas.microsoft.com/office/powerpoint/2010/main" val="65144382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СланецVTI">
  <a:themeElements>
    <a:clrScheme name="Custom 35">
      <a:dk1>
        <a:sysClr val="windowText" lastClr="000000"/>
      </a:dk1>
      <a:lt1>
        <a:sysClr val="window" lastClr="FFFFFF"/>
      </a:lt1>
      <a:dk2>
        <a:srgbClr val="4E3B30"/>
      </a:dk2>
      <a:lt2>
        <a:srgbClr val="F4EDD8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Custom 4">
      <a:majorFont>
        <a:latin typeface="Goudy Old Style"/>
        <a:ea typeface=""/>
        <a:cs typeface=""/>
      </a:majorFont>
      <a:minorFont>
        <a:latin typeface="Goudy Old Style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4286094_TF00934815.potx" id="{E97EFD13-8D53-4340-9174-4BC61AD6E615}" vid="{B9708897-9EEF-4C36-8642-E3152B33F60F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ustom 42">
    <a:dk1>
      <a:sysClr val="windowText" lastClr="000000"/>
    </a:dk1>
    <a:lt1>
      <a:sysClr val="window" lastClr="FFFFFF"/>
    </a:lt1>
    <a:dk2>
      <a:srgbClr val="454551"/>
    </a:dk2>
    <a:lt2>
      <a:srgbClr val="E3E3E5"/>
    </a:lt2>
    <a:accent1>
      <a:srgbClr val="FE09E3"/>
    </a:accent1>
    <a:accent2>
      <a:srgbClr val="00ACF5"/>
    </a:accent2>
    <a:accent3>
      <a:srgbClr val="55CB72"/>
    </a:accent3>
    <a:accent4>
      <a:srgbClr val="EFC926"/>
    </a:accent4>
    <a:accent5>
      <a:srgbClr val="969696"/>
    </a:accent5>
    <a:accent6>
      <a:srgbClr val="D54773"/>
    </a:accent6>
    <a:hlink>
      <a:srgbClr val="6B9F25"/>
    </a:hlink>
    <a:folHlink>
      <a:srgbClr val="8C8C8C"/>
    </a:folHlink>
  </a:clrScheme>
</a:themeOverride>
</file>

<file path=ppt/theme/themeOverride2.xml><?xml version="1.0" encoding="utf-8"?>
<a:themeOverride xmlns:a="http://schemas.openxmlformats.org/drawingml/2006/main">
  <a:clrScheme name="Custom 42">
    <a:dk1>
      <a:sysClr val="windowText" lastClr="000000"/>
    </a:dk1>
    <a:lt1>
      <a:sysClr val="window" lastClr="FFFFFF"/>
    </a:lt1>
    <a:dk2>
      <a:srgbClr val="454551"/>
    </a:dk2>
    <a:lt2>
      <a:srgbClr val="E3E3E5"/>
    </a:lt2>
    <a:accent1>
      <a:srgbClr val="FE09E3"/>
    </a:accent1>
    <a:accent2>
      <a:srgbClr val="00ACF5"/>
    </a:accent2>
    <a:accent3>
      <a:srgbClr val="55CB72"/>
    </a:accent3>
    <a:accent4>
      <a:srgbClr val="EFC926"/>
    </a:accent4>
    <a:accent5>
      <a:srgbClr val="969696"/>
    </a:accent5>
    <a:accent6>
      <a:srgbClr val="D54773"/>
    </a:accent6>
    <a:hlink>
      <a:srgbClr val="6B9F25"/>
    </a:hlink>
    <a:folHlink>
      <a:srgbClr val="8C8C8C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3CC670F-05B9-4BB7-BA2C-0DE5B5C1E5D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2A3AD49-9331-450C-A2FE-6857A4DB38C6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189B453C-F2B2-4ECA-A6ED-7DBEF1B6D38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{DC1C1A6C-E32B-4DC7-804D-90A56973ECC3}tf00934815_win32</Template>
  <TotalTime>47</TotalTime>
  <Words>69</Words>
  <Application>Microsoft Office PowerPoint</Application>
  <PresentationFormat>Широкоэкранный</PresentationFormat>
  <Paragraphs>8</Paragraphs>
  <Slides>2</Slides>
  <Notes>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</vt:i4>
      </vt:variant>
    </vt:vector>
  </HeadingPairs>
  <TitlesOfParts>
    <vt:vector size="8" baseType="lpstr">
      <vt:lpstr>Arial</vt:lpstr>
      <vt:lpstr>Calibri</vt:lpstr>
      <vt:lpstr>Inter</vt:lpstr>
      <vt:lpstr>Times New Roman</vt:lpstr>
      <vt:lpstr>Wingdings 2</vt:lpstr>
      <vt:lpstr>СланецVTI</vt:lpstr>
      <vt:lpstr>Ansible</vt:lpstr>
      <vt:lpstr>Ключевые особенности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Ansible</dc:title>
  <dc:creator>D4 D9D9</dc:creator>
  <cp:lastModifiedBy>D4 D9D9</cp:lastModifiedBy>
  <cp:revision>1</cp:revision>
  <dcterms:created xsi:type="dcterms:W3CDTF">2022-03-14T01:16:22Z</dcterms:created>
  <dcterms:modified xsi:type="dcterms:W3CDTF">2022-03-14T02:04:09Z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